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sldIdLst>
    <p:sldId id="256" r:id="rId2"/>
  </p:sldIdLst>
  <p:sldSz cx="12192000" cy="16256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4E9"/>
    <a:srgbClr val="FBDDE3"/>
    <a:srgbClr val="FFE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66" autoAdjust="0"/>
    <p:restoredTop sz="85012" autoAdjust="0"/>
  </p:normalViewPr>
  <p:slideViewPr>
    <p:cSldViewPr snapToGrid="0">
      <p:cViewPr varScale="1">
        <p:scale>
          <a:sx n="49" d="100"/>
          <a:sy n="49" d="100"/>
        </p:scale>
        <p:origin x="30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A67C16-6105-4134-AC9F-DEB34B87FAB3}" type="datetimeFigureOut">
              <a:rPr lang="ko-KR" altLang="en-US" smtClean="0"/>
              <a:t>2024-10-10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A57698-7BDB-44AB-8954-BF3E27074BB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9245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AAED3-77BB-4766-BC14-82CDEC7F3CF6}" type="datetimeFigureOut">
              <a:rPr lang="ko-KR" altLang="en-US" smtClean="0"/>
              <a:t>2024-10-10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DEF5F-2869-4D6B-95FE-00FC39E77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4564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AAED3-77BB-4766-BC14-82CDEC7F3CF6}" type="datetimeFigureOut">
              <a:rPr lang="ko-KR" altLang="en-US" smtClean="0"/>
              <a:t>2024-10-10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DEF5F-2869-4D6B-95FE-00FC39E77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7610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AAED3-77BB-4766-BC14-82CDEC7F3CF6}" type="datetimeFigureOut">
              <a:rPr lang="ko-KR" altLang="en-US" smtClean="0"/>
              <a:t>2024-10-10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DEF5F-2869-4D6B-95FE-00FC39E77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201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AAED3-77BB-4766-BC14-82CDEC7F3CF6}" type="datetimeFigureOut">
              <a:rPr lang="ko-KR" altLang="en-US" smtClean="0"/>
              <a:t>2024-10-10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DEF5F-2869-4D6B-95FE-00FC39E77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5579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AAED3-77BB-4766-BC14-82CDEC7F3CF6}" type="datetimeFigureOut">
              <a:rPr lang="ko-KR" altLang="en-US" smtClean="0"/>
              <a:t>2024-10-10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DEF5F-2869-4D6B-95FE-00FC39E77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2278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AAED3-77BB-4766-BC14-82CDEC7F3CF6}" type="datetimeFigureOut">
              <a:rPr lang="ko-KR" altLang="en-US" smtClean="0"/>
              <a:t>2024-10-10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DEF5F-2869-4D6B-95FE-00FC39E77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5611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AAED3-77BB-4766-BC14-82CDEC7F3CF6}" type="datetimeFigureOut">
              <a:rPr lang="ko-KR" altLang="en-US" smtClean="0"/>
              <a:t>2024-10-10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DEF5F-2869-4D6B-95FE-00FC39E77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9325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AAED3-77BB-4766-BC14-82CDEC7F3CF6}" type="datetimeFigureOut">
              <a:rPr lang="ko-KR" altLang="en-US" smtClean="0"/>
              <a:t>2024-10-10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DEF5F-2869-4D6B-95FE-00FC39E77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9501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AAED3-77BB-4766-BC14-82CDEC7F3CF6}" type="datetimeFigureOut">
              <a:rPr lang="ko-KR" altLang="en-US" smtClean="0"/>
              <a:t>2024-10-10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DEF5F-2869-4D6B-95FE-00FC39E77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7096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AAED3-77BB-4766-BC14-82CDEC7F3CF6}" type="datetimeFigureOut">
              <a:rPr lang="ko-KR" altLang="en-US" smtClean="0"/>
              <a:t>2024-10-10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DEF5F-2869-4D6B-95FE-00FC39E77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6427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AAED3-77BB-4766-BC14-82CDEC7F3CF6}" type="datetimeFigureOut">
              <a:rPr lang="ko-KR" altLang="en-US" smtClean="0"/>
              <a:t>2024-10-10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DEF5F-2869-4D6B-95FE-00FC39E77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5623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3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AAED3-77BB-4766-BC14-82CDEC7F3CF6}" type="datetimeFigureOut">
              <a:rPr lang="ko-KR" altLang="en-US" smtClean="0"/>
              <a:t>2024-10-10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DEF5F-2869-4D6B-95FE-00FC39E77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779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219170" rtl="0" eaLnBrk="1" latinLnBrk="1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1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1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모서리가 둥근 직사각형 6"/>
          <p:cNvSpPr/>
          <p:nvPr/>
        </p:nvSpPr>
        <p:spPr>
          <a:xfrm>
            <a:off x="438897" y="1773887"/>
            <a:ext cx="1926616" cy="2337750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dirty="0">
                <a:solidFill>
                  <a:schemeClr val="tx1"/>
                </a:solidFill>
              </a:rPr>
              <a:t>사 진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2544418" y="1973266"/>
            <a:ext cx="4834282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3600" b="1" dirty="0" smtClean="0">
                <a:solidFill>
                  <a:schemeClr val="accent1">
                    <a:lumMod val="75000"/>
                  </a:schemeClr>
                </a:solidFill>
                <a:latin typeface="YD윤명조 145"/>
                <a:ea typeface="YD윤명조 145"/>
              </a:rPr>
              <a:t>김동국</a:t>
            </a:r>
            <a:r>
              <a:rPr lang="en-US" altLang="ko-KR" sz="3600" b="1" dirty="0" smtClean="0">
                <a:solidFill>
                  <a:schemeClr val="accent1">
                    <a:lumMod val="75000"/>
                  </a:schemeClr>
                </a:solidFill>
                <a:latin typeface="YD윤명조 145"/>
                <a:ea typeface="YD윤명조 145"/>
              </a:rPr>
              <a:t/>
            </a:r>
            <a:br>
              <a:rPr lang="en-US" altLang="ko-KR" sz="3600" b="1" dirty="0" smtClean="0">
                <a:solidFill>
                  <a:schemeClr val="accent1">
                    <a:lumMod val="75000"/>
                  </a:schemeClr>
                </a:solidFill>
                <a:latin typeface="YD윤명조 145"/>
                <a:ea typeface="YD윤명조 145"/>
              </a:rPr>
            </a:br>
            <a:r>
              <a:rPr lang="ko-KR" altLang="en-US" sz="2800" dirty="0" smtClean="0">
                <a:latin typeface="YD윤명조 145"/>
                <a:ea typeface="YD윤명조 145"/>
              </a:rPr>
              <a:t>예술대학</a:t>
            </a:r>
            <a:endParaRPr lang="en-US" altLang="ko-KR" sz="2800" dirty="0">
              <a:latin typeface="YD윤명조 145"/>
              <a:ea typeface="YD윤명조 145"/>
            </a:endParaRPr>
          </a:p>
          <a:p>
            <a:pPr lvl="0">
              <a:defRPr/>
            </a:pPr>
            <a:r>
              <a:rPr lang="ko-KR" altLang="en-US" sz="2800" dirty="0" smtClean="0">
                <a:latin typeface="YD윤명조 145"/>
                <a:ea typeface="YD윤명조 145"/>
              </a:rPr>
              <a:t>미술학부</a:t>
            </a:r>
            <a:r>
              <a:rPr lang="ko-KR" altLang="en-US" sz="2800" dirty="0" smtClean="0">
                <a:latin typeface="YD윤명조 145"/>
                <a:ea typeface="YD윤명조 145"/>
              </a:rPr>
              <a:t>  </a:t>
            </a:r>
            <a:r>
              <a:rPr lang="en-US" altLang="ko-KR" sz="2800" dirty="0" smtClean="0">
                <a:latin typeface="YD윤명조 145"/>
                <a:ea typeface="YD윤명조 145"/>
              </a:rPr>
              <a:t>2</a:t>
            </a:r>
            <a:r>
              <a:rPr lang="ko-KR" altLang="en-US" sz="2800" dirty="0" smtClean="0">
                <a:latin typeface="YD윤명조 145"/>
                <a:ea typeface="YD윤명조 145"/>
              </a:rPr>
              <a:t>학년  </a:t>
            </a:r>
            <a:r>
              <a:rPr lang="en-US" altLang="ko-KR" sz="2800" dirty="0" smtClean="0">
                <a:latin typeface="YD윤명조 145"/>
                <a:ea typeface="YD윤명조 145"/>
              </a:rPr>
              <a:t>(</a:t>
            </a:r>
            <a:r>
              <a:rPr lang="ko-KR" altLang="en-US" sz="2800" smtClean="0">
                <a:latin typeface="YD윤명조 145"/>
                <a:ea typeface="YD윤명조 145"/>
              </a:rPr>
              <a:t>예시</a:t>
            </a:r>
            <a:r>
              <a:rPr lang="en-US" altLang="ko-KR" sz="2800" smtClean="0">
                <a:latin typeface="YD윤명조 145"/>
                <a:ea typeface="YD윤명조 145"/>
              </a:rPr>
              <a:t>)</a:t>
            </a:r>
            <a:r>
              <a:rPr lang="ko-KR" altLang="en-US" sz="2800" dirty="0" smtClean="0">
                <a:latin typeface="YD윤명조 145"/>
                <a:ea typeface="YD윤명조 145"/>
              </a:rPr>
              <a:t> </a:t>
            </a:r>
            <a:endParaRPr lang="en-US" altLang="ko-KR" sz="2800" dirty="0">
              <a:latin typeface="YD윤명조 145"/>
              <a:ea typeface="YD윤명조 145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438897" y="4793529"/>
            <a:ext cx="10512133" cy="598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ko-KR" altLang="en-US" sz="2400" dirty="0" smtClean="0">
                <a:latin typeface="YD윤명조 140"/>
                <a:ea typeface="YD윤명조 140"/>
              </a:rPr>
              <a:t>김동국 올림</a:t>
            </a:r>
            <a:endParaRPr lang="en-US" altLang="ko-KR" sz="2400" dirty="0">
              <a:latin typeface="YD윤명조 140"/>
              <a:ea typeface="YD윤명조 140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0951030" y="13687321"/>
            <a:ext cx="762000" cy="20669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2457</TotalTime>
  <Words>13</Words>
  <Application>Microsoft Office PowerPoint</Application>
  <PresentationFormat>사용자 지정</PresentationFormat>
  <Paragraphs>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YD윤명조 140</vt:lpstr>
      <vt:lpstr>YD윤명조 145</vt:lpstr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학생지원팀-근로PC2</dc:creator>
  <cp:lastModifiedBy>USER</cp:lastModifiedBy>
  <cp:revision>513</cp:revision>
  <dcterms:created xsi:type="dcterms:W3CDTF">2021-08-24T05:48:47Z</dcterms:created>
  <dcterms:modified xsi:type="dcterms:W3CDTF">2024-10-10T00:52:12Z</dcterms:modified>
</cp:coreProperties>
</file>